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464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03/04/2016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3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-1044624" y="-1251520"/>
            <a:ext cx="13969552" cy="8784976"/>
          </a:xfrm>
          <a:prstGeom prst="rect">
            <a:avLst/>
          </a:prstGeom>
        </p:spPr>
      </p:pic>
      <p:sp>
        <p:nvSpPr>
          <p:cNvPr id="5" name="4 Marco"/>
          <p:cNvSpPr/>
          <p:nvPr/>
        </p:nvSpPr>
        <p:spPr>
          <a:xfrm>
            <a:off x="2627784" y="4365104"/>
            <a:ext cx="2232248" cy="1584176"/>
          </a:xfrm>
          <a:prstGeom prst="fram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02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Olga</dc:creator>
  <cp:lastModifiedBy>Olga Polo</cp:lastModifiedBy>
  <cp:revision>2</cp:revision>
  <dcterms:created xsi:type="dcterms:W3CDTF">2016-04-03T19:50:53Z</dcterms:created>
  <dcterms:modified xsi:type="dcterms:W3CDTF">2016-04-03T20:17:56Z</dcterms:modified>
</cp:coreProperties>
</file>